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204" y="-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3E43-EA39-46EF-B1D5-BE9D7CC609CD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9EB5-40AD-4276-988D-BBFDFBADFB0A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52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3E43-EA39-46EF-B1D5-BE9D7CC609CD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9EB5-40AD-4276-988D-BBFDFBADFB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8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3E43-EA39-46EF-B1D5-BE9D7CC609CD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9EB5-40AD-4276-988D-BBFDFBADFB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85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3E43-EA39-46EF-B1D5-BE9D7CC609CD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9EB5-40AD-4276-988D-BBFDFBADFB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78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3E43-EA39-46EF-B1D5-BE9D7CC609CD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9EB5-40AD-4276-988D-BBFDFBADFB0A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70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3E43-EA39-46EF-B1D5-BE9D7CC609CD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9EB5-40AD-4276-988D-BBFDFBADFB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534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3E43-EA39-46EF-B1D5-BE9D7CC609CD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9EB5-40AD-4276-988D-BBFDFBADFB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14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3E43-EA39-46EF-B1D5-BE9D7CC609CD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9EB5-40AD-4276-988D-BBFDFBADFB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91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3E43-EA39-46EF-B1D5-BE9D7CC609CD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9EB5-40AD-4276-988D-BBFDFBADFB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95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EF73E43-EA39-46EF-B1D5-BE9D7CC609CD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949EB5-40AD-4276-988D-BBFDFBADFB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41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3E43-EA39-46EF-B1D5-BE9D7CC609CD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9EB5-40AD-4276-988D-BBFDFBADFB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32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EF73E43-EA39-46EF-B1D5-BE9D7CC609CD}" type="datetimeFigureOut">
              <a:rPr lang="pl-PL" smtClean="0"/>
              <a:t>12.11.2024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A949EB5-40AD-4276-988D-BBFDFBADFB0A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56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rhistoryonline.com/wp-content/uploads/sites/64/2017/01/untitled-design-36-1.jpg" TargetMode="External"/><Relationship Id="rId2" Type="http://schemas.openxmlformats.org/officeDocument/2006/relationships/hyperlink" Target="https://imperiumromanum.pl/wp-content/uploads/2021/02/juliusz-cezar-na-czele-legionu-e1663915297701-1200x675-cropped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Rzymscy legioniści</a:t>
            </a:r>
            <a:endParaRPr lang="pl-PL" dirty="0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Czyli słynni żołnierze starożytności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8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Wymarsz legionu</a:t>
            </a:r>
            <a:endParaRPr lang="pl-PL" dirty="0"/>
          </a:p>
        </p:txBody>
      </p:sp>
      <p:pic>
        <p:nvPicPr>
          <p:cNvPr id="2" name="Symbol zastępczy obrazu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167" b="1416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Na podbitych ziemiach legioniści zakładali obozy, z których wyruszali na patrole.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45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Życie w obozie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W obozach legioniści mogli odpocząć od trudów wojny.</a:t>
            </a:r>
            <a:endParaRPr lang="pl-PL" dirty="0"/>
          </a:p>
        </p:txBody>
      </p:sp>
      <p:pic>
        <p:nvPicPr>
          <p:cNvPr id="1026" name="Picture 2" descr="https://www.warhistoryonline.com/wp-content/uploads/sites/64/2017/01/untitled-design-36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6" b="115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5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imperiumromanum.pl/wp-content/uploads/2021/02/juliusz-cezar-na-czele-legionu-e1663915297701-1200x675-cropped.jpg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www.warhistoryonline.com/wp-content/uploads/sites/64/2017/01/untitled-design-36-1.jpg</a:t>
            </a:r>
            <a:endParaRPr lang="pl-PL" dirty="0" smtClean="0"/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Podręcznik „Lubię to!”, Michał Kęska, wyd. Nowa Era 2024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926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4506686"/>
            <a:ext cx="10058400" cy="1362408"/>
          </a:xfrm>
        </p:spPr>
        <p:txBody>
          <a:bodyPr>
            <a:normAutofit/>
          </a:bodyPr>
          <a:lstStyle/>
          <a:p>
            <a:pPr algn="ctr"/>
            <a:r>
              <a:rPr lang="pl-PL" sz="1600" i="1" dirty="0" smtClean="0"/>
              <a:t>Prezentację wykonał:</a:t>
            </a:r>
          </a:p>
          <a:p>
            <a:pPr algn="ctr"/>
            <a:r>
              <a:rPr lang="pl-PL" sz="1600" i="1" dirty="0" smtClean="0"/>
              <a:t>Krzysztof </a:t>
            </a:r>
            <a:r>
              <a:rPr lang="pl-PL" sz="1600" i="1" dirty="0" err="1" smtClean="0"/>
              <a:t>Kossek</a:t>
            </a:r>
            <a:endParaRPr lang="pl-PL" sz="1600" i="1" dirty="0" smtClean="0"/>
          </a:p>
          <a:p>
            <a:pPr algn="ctr"/>
            <a:r>
              <a:rPr lang="pl-PL" sz="1600" i="1" dirty="0" smtClean="0"/>
              <a:t>SP w Żernikach Wrocławskich, 2024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18078915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Niestandardowy 1">
      <a:dk1>
        <a:sysClr val="windowText" lastClr="000000"/>
      </a:dk1>
      <a:lt1>
        <a:sysClr val="window" lastClr="FFFFFF"/>
      </a:lt1>
      <a:dk2>
        <a:srgbClr val="514949"/>
      </a:dk2>
      <a:lt2>
        <a:srgbClr val="FFF3C5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</TotalTime>
  <Words>67</Words>
  <Application>Microsoft Office PowerPoint</Application>
  <PresentationFormat>Panoramiczny</PresentationFormat>
  <Paragraphs>14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Retrospekcja</vt:lpstr>
      <vt:lpstr>Rzymscy legioniści</vt:lpstr>
      <vt:lpstr>Wymarsz legionu</vt:lpstr>
      <vt:lpstr>Życie w obozie</vt:lpstr>
      <vt:lpstr>Bibliografia</vt:lpstr>
      <vt:lpstr>Dziękuję za uwagę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Rzymscy legioniści</dc:title>
  <dc:creator>Krzysiek</dc:creator>
  <cp:lastModifiedBy>Krzysiek</cp:lastModifiedBy>
  <cp:revision>6</cp:revision>
  <dcterms:created xsi:type="dcterms:W3CDTF">2024-11-05T07:27:22Z</dcterms:created>
  <dcterms:modified xsi:type="dcterms:W3CDTF">2024-11-12T07:42:33Z</dcterms:modified>
</cp:coreProperties>
</file>